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2" d="100"/>
          <a:sy n="72" d="100"/>
        </p:scale>
        <p:origin x="45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11/23/2019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11/23/2019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C945-3286-47D7-AAF2-5EDB6BACFBBC}"/>
              </a:ext>
            </a:extLst>
          </p:cNvPr>
          <p:cNvSpPr>
            <a:spLocks noGrp="1"/>
          </p:cNvSpPr>
          <p:nvPr>
            <p:ph type="ctrTitle"/>
          </p:nvPr>
        </p:nvSpPr>
        <p:spPr/>
        <p:txBody>
          <a:bodyPr/>
          <a:lstStyle/>
          <a:p>
            <a:r>
              <a:rPr lang="en-AU" dirty="0"/>
              <a:t>CODENAME: V-E-G</a:t>
            </a:r>
          </a:p>
        </p:txBody>
      </p:sp>
      <p:sp>
        <p:nvSpPr>
          <p:cNvPr id="5" name="Subtitle 4">
            <a:extLst>
              <a:ext uri="{FF2B5EF4-FFF2-40B4-BE49-F238E27FC236}">
                <a16:creationId xmlns:a16="http://schemas.microsoft.com/office/drawing/2014/main" id="{2CACE3D6-816B-4076-9432-385691C313A9}"/>
              </a:ext>
            </a:extLst>
          </p:cNvPr>
          <p:cNvSpPr>
            <a:spLocks noGrp="1"/>
          </p:cNvSpPr>
          <p:nvPr>
            <p:ph type="subTitle" idx="1"/>
          </p:nvPr>
        </p:nvSpPr>
        <p:spPr/>
        <p:txBody>
          <a:bodyPr/>
          <a:lstStyle/>
          <a:p>
            <a:r>
              <a:rPr lang="en-AU" dirty="0"/>
              <a:t>A game by </a:t>
            </a:r>
            <a:r>
              <a:rPr lang="en-AU" dirty="0" err="1">
                <a:effectLst/>
              </a:rPr>
              <a:t>Arnon</a:t>
            </a:r>
            <a:r>
              <a:rPr lang="en-AU" dirty="0">
                <a:effectLst/>
              </a:rPr>
              <a:t>, James, Mitchell</a:t>
            </a:r>
            <a:endParaRPr lang="en-AU" dirty="0"/>
          </a:p>
        </p:txBody>
      </p:sp>
    </p:spTree>
    <p:extLst>
      <p:ext uri="{BB962C8B-B14F-4D97-AF65-F5344CB8AC3E}">
        <p14:creationId xmlns:p14="http://schemas.microsoft.com/office/powerpoint/2010/main" val="2838026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4F1D4-71EB-4459-97F4-42FF6775EFE7}"/>
              </a:ext>
            </a:extLst>
          </p:cNvPr>
          <p:cNvSpPr>
            <a:spLocks noGrp="1"/>
          </p:cNvSpPr>
          <p:nvPr>
            <p:ph type="title"/>
          </p:nvPr>
        </p:nvSpPr>
        <p:spPr>
          <a:xfrm>
            <a:off x="5170714" y="609600"/>
            <a:ext cx="6542315" cy="1905000"/>
          </a:xfrm>
        </p:spPr>
        <p:txBody>
          <a:bodyPr vert="horz" lIns="91440" tIns="45720" rIns="91440" bIns="45720" rtlCol="0" anchor="ctr">
            <a:normAutofit/>
          </a:bodyPr>
          <a:lstStyle/>
          <a:p>
            <a:r>
              <a:rPr lang="en-US" sz="3200" dirty="0"/>
              <a:t>Description</a:t>
            </a:r>
          </a:p>
        </p:txBody>
      </p:sp>
      <p:sp>
        <p:nvSpPr>
          <p:cNvPr id="4" name="Text Placeholder 3">
            <a:extLst>
              <a:ext uri="{FF2B5EF4-FFF2-40B4-BE49-F238E27FC236}">
                <a16:creationId xmlns:a16="http://schemas.microsoft.com/office/drawing/2014/main" id="{198BD115-9A7D-4DCA-80F6-0C4B70102C8A}"/>
              </a:ext>
            </a:extLst>
          </p:cNvPr>
          <p:cNvSpPr>
            <a:spLocks noGrp="1"/>
          </p:cNvSpPr>
          <p:nvPr>
            <p:ph type="body" sz="half" idx="2"/>
          </p:nvPr>
        </p:nvSpPr>
        <p:spPr>
          <a:xfrm>
            <a:off x="751115" y="609600"/>
            <a:ext cx="3903181" cy="5725886"/>
          </a:xfrm>
        </p:spPr>
        <p:txBody>
          <a:bodyPr vert="horz" lIns="91440" tIns="45720" rIns="91440" bIns="45720" rtlCol="0" anchor="ctr">
            <a:normAutofit lnSpcReduction="10000"/>
          </a:bodyPr>
          <a:lstStyle/>
          <a:p>
            <a:r>
              <a:rPr lang="en-US" dirty="0">
                <a:effectLst/>
              </a:rPr>
              <a:t>A 2D platformer where the games main gameplay segment is set inside of a stereotypical American high school (see story for more details) where the main character must find the cure for the Meatloaf monsters roaming the school and confront the cafeteria lady who released them.</a:t>
            </a:r>
          </a:p>
          <a:p>
            <a:r>
              <a:rPr lang="en-US" dirty="0">
                <a:effectLst/>
              </a:rPr>
              <a:t>the levels and obstacles in the game are based around different objects that you might find in a school such as a desk, classroom, library, hall with lockers so on so forth. The game is for people who are looking to have fun and a little bit of a challenge.</a:t>
            </a:r>
          </a:p>
          <a:p>
            <a:br>
              <a:rPr lang="en-US" dirty="0">
                <a:effectLst/>
              </a:rPr>
            </a:br>
            <a:r>
              <a:rPr lang="en-US" dirty="0">
                <a:effectLst/>
              </a:rPr>
              <a:t>The main gameplay will revolve around objective based platforming and dodging enemies which would stop us from achieving our goal.</a:t>
            </a:r>
          </a:p>
          <a:p>
            <a:br>
              <a:rPr lang="en-US" dirty="0"/>
            </a:br>
            <a:endParaRPr lang="en-US" dirty="0"/>
          </a:p>
        </p:txBody>
      </p:sp>
      <p:pic>
        <p:nvPicPr>
          <p:cNvPr id="6" name="Content Placeholder 5" descr="A picture containing photo, many, different, bunch&#10;&#10;Description automatically generated">
            <a:extLst>
              <a:ext uri="{FF2B5EF4-FFF2-40B4-BE49-F238E27FC236}">
                <a16:creationId xmlns:a16="http://schemas.microsoft.com/office/drawing/2014/main" id="{91B3FA0A-1369-427E-A19D-28A8A315BD9A}"/>
              </a:ext>
            </a:extLst>
          </p:cNvPr>
          <p:cNvPicPr>
            <a:picLocks noGrp="1" noChangeAspect="1"/>
          </p:cNvPicPr>
          <p:nvPr>
            <p:ph idx="1"/>
          </p:nvPr>
        </p:nvPicPr>
        <p:blipFill rotWithShape="1">
          <a:blip r:embed="rId3"/>
          <a:srcRect r="-2" b="10439"/>
          <a:stretch/>
        </p:blipFill>
        <p:spPr>
          <a:xfrm>
            <a:off x="5055764" y="2666999"/>
            <a:ext cx="2990088" cy="2677887"/>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pic>
        <p:nvPicPr>
          <p:cNvPr id="8" name="Picture 7" descr="A picture containing different, bunch, filled, many&#10;&#10;Description automatically generated">
            <a:extLst>
              <a:ext uri="{FF2B5EF4-FFF2-40B4-BE49-F238E27FC236}">
                <a16:creationId xmlns:a16="http://schemas.microsoft.com/office/drawing/2014/main" id="{F14CD8F1-4DBF-4D85-89CD-2C2D869FA085}"/>
              </a:ext>
            </a:extLst>
          </p:cNvPr>
          <p:cNvPicPr>
            <a:picLocks noChangeAspect="1"/>
          </p:cNvPicPr>
          <p:nvPr/>
        </p:nvPicPr>
        <p:blipFill rotWithShape="1">
          <a:blip r:embed="rId4"/>
          <a:srcRect r="-2" b="10491"/>
          <a:stretch/>
        </p:blipFill>
        <p:spPr>
          <a:xfrm>
            <a:off x="8447321" y="2666999"/>
            <a:ext cx="2991801" cy="2677887"/>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58521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A270E-BE5F-4436-A784-46FF82C25E0D}"/>
              </a:ext>
            </a:extLst>
          </p:cNvPr>
          <p:cNvSpPr>
            <a:spLocks noGrp="1"/>
          </p:cNvSpPr>
          <p:nvPr>
            <p:ph type="title"/>
          </p:nvPr>
        </p:nvSpPr>
        <p:spPr/>
        <p:txBody>
          <a:bodyPr/>
          <a:lstStyle/>
          <a:p>
            <a:r>
              <a:rPr lang="en-AU" dirty="0"/>
              <a:t>STORY</a:t>
            </a:r>
          </a:p>
        </p:txBody>
      </p:sp>
      <p:sp>
        <p:nvSpPr>
          <p:cNvPr id="3" name="Content Placeholder 2">
            <a:extLst>
              <a:ext uri="{FF2B5EF4-FFF2-40B4-BE49-F238E27FC236}">
                <a16:creationId xmlns:a16="http://schemas.microsoft.com/office/drawing/2014/main" id="{31C43739-B1C8-4EF9-932A-71B3B5B5D3E4}"/>
              </a:ext>
            </a:extLst>
          </p:cNvPr>
          <p:cNvSpPr>
            <a:spLocks noGrp="1"/>
          </p:cNvSpPr>
          <p:nvPr>
            <p:ph idx="1"/>
          </p:nvPr>
        </p:nvSpPr>
        <p:spPr/>
        <p:txBody>
          <a:bodyPr>
            <a:normAutofit fontScale="85000" lnSpcReduction="20000"/>
          </a:bodyPr>
          <a:lstStyle/>
          <a:p>
            <a:pPr marL="0" indent="0">
              <a:buNone/>
            </a:pPr>
            <a:r>
              <a:rPr lang="en-US" dirty="0">
                <a:effectLst/>
              </a:rPr>
              <a:t>A cafeteria lady driven mad by the bad comments from the students in the school, gets her revenge when she creates a genetically altering virus that turns all of the students except one into mutated meatloaf monsters! Reginald a proud vegetarian is forced to run when his friends sitting at his table are turned into meatloaf monsters, however Reginald is not affected as he did not eat the meatloaf that contained the virus! He is forced into the library when a meatloaf horde run after him, as he discovers that the librarian is also a vegetarian, he quickly learns that the answer to the cure is within the books that lay in the very library that he is standing in! While searching in the basement library he stumbles across a book called “a beginners guide to being a cafeteria lady”. Intrigued and desperate he opens the book to see if there are any hints, he finds that the book was a diary of the cafeteria lady working at the school and that she had plotted this evil catastrophe! As he reads more, he begins to understand what created the formula for these monsters, each page states the cafeteria ladies progress in creating the formula however, he got to the last 3 pages and realized that they were missing. Determined to find the last few pages he runs out of the library to collect the last few pages!</a:t>
            </a:r>
          </a:p>
          <a:p>
            <a:pPr marL="0" indent="0">
              <a:buNone/>
            </a:pPr>
            <a:endParaRPr lang="en-AU" dirty="0"/>
          </a:p>
        </p:txBody>
      </p:sp>
    </p:spTree>
    <p:extLst>
      <p:ext uri="{BB962C8B-B14F-4D97-AF65-F5344CB8AC3E}">
        <p14:creationId xmlns:p14="http://schemas.microsoft.com/office/powerpoint/2010/main" val="2920025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41D72-7DFA-45D0-94CD-050ED38110A8}"/>
              </a:ext>
            </a:extLst>
          </p:cNvPr>
          <p:cNvSpPr>
            <a:spLocks noGrp="1"/>
          </p:cNvSpPr>
          <p:nvPr>
            <p:ph type="title"/>
          </p:nvPr>
        </p:nvSpPr>
        <p:spPr>
          <a:xfrm>
            <a:off x="643192" y="609600"/>
            <a:ext cx="3643674" cy="1905000"/>
          </a:xfrm>
        </p:spPr>
        <p:txBody>
          <a:bodyPr vert="horz" lIns="91440" tIns="45720" rIns="91440" bIns="45720" rtlCol="0" anchor="ctr">
            <a:normAutofit/>
          </a:bodyPr>
          <a:lstStyle/>
          <a:p>
            <a:r>
              <a:rPr lang="en-US" sz="2800"/>
              <a:t>DIFFICULTY</a:t>
            </a:r>
          </a:p>
        </p:txBody>
      </p:sp>
      <p:sp>
        <p:nvSpPr>
          <p:cNvPr id="4" name="Text Placeholder 3">
            <a:extLst>
              <a:ext uri="{FF2B5EF4-FFF2-40B4-BE49-F238E27FC236}">
                <a16:creationId xmlns:a16="http://schemas.microsoft.com/office/drawing/2014/main" id="{9285862A-08B5-4273-B592-367446144B11}"/>
              </a:ext>
            </a:extLst>
          </p:cNvPr>
          <p:cNvSpPr>
            <a:spLocks noGrp="1"/>
          </p:cNvSpPr>
          <p:nvPr>
            <p:ph type="body" sz="half" idx="2"/>
          </p:nvPr>
        </p:nvSpPr>
        <p:spPr>
          <a:xfrm>
            <a:off x="643192" y="2666999"/>
            <a:ext cx="3643674" cy="3216276"/>
          </a:xfrm>
        </p:spPr>
        <p:txBody>
          <a:bodyPr vert="horz" lIns="91440" tIns="45720" rIns="91440" bIns="45720" rtlCol="0" anchor="t">
            <a:normAutofit/>
          </a:bodyPr>
          <a:lstStyle/>
          <a:p>
            <a:r>
              <a:rPr lang="en-US" sz="1800" dirty="0"/>
              <a:t>The difficulty will vary as you go through the level, as you progress through the level you will experience better versions of the genetically mutated monsters which increases the difficulty, the level will also get harder because the platforms will get further apart and the approach to the platform might change.</a:t>
            </a:r>
          </a:p>
          <a:p>
            <a:pPr>
              <a:buFont typeface="Arial"/>
              <a:buChar char="•"/>
            </a:pPr>
            <a:endParaRPr lang="en-US" sz="1800" dirty="0"/>
          </a:p>
        </p:txBody>
      </p:sp>
      <p:pic>
        <p:nvPicPr>
          <p:cNvPr id="6" name="Content Placeholder 5" descr="A close up of a logo&#10;&#10;Description automatically generated">
            <a:extLst>
              <a:ext uri="{FF2B5EF4-FFF2-40B4-BE49-F238E27FC236}">
                <a16:creationId xmlns:a16="http://schemas.microsoft.com/office/drawing/2014/main" id="{D865BBAD-94E8-4434-9D52-71A32338C831}"/>
              </a:ext>
            </a:extLst>
          </p:cNvPr>
          <p:cNvPicPr>
            <a:picLocks noGrp="1" noChangeAspect="1"/>
          </p:cNvPicPr>
          <p:nvPr>
            <p:ph idx="1"/>
          </p:nvPr>
        </p:nvPicPr>
        <p:blipFill>
          <a:blip r:embed="rId3"/>
          <a:stretch>
            <a:fillRect/>
          </a:stretch>
        </p:blipFill>
        <p:spPr>
          <a:xfrm>
            <a:off x="4630994" y="2750232"/>
            <a:ext cx="6916633" cy="103749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77538887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176</TotalTime>
  <Words>448</Words>
  <Application>Microsoft Office PowerPoint</Application>
  <PresentationFormat>Widescreen</PresentationFormat>
  <Paragraphs>11</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Century Gothic</vt:lpstr>
      <vt:lpstr>Mesh</vt:lpstr>
      <vt:lpstr>CODENAME: V-E-G</vt:lpstr>
      <vt:lpstr>Description</vt:lpstr>
      <vt:lpstr>STORY</vt:lpstr>
      <vt:lpstr>DIFFICULTY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CODENAME: V-E-G</dc:title>
  <dc:creator>James Matchett</dc:creator>
  <cp:lastModifiedBy>James Matchett</cp:lastModifiedBy>
  <cp:revision>3</cp:revision>
  <dcterms:created xsi:type="dcterms:W3CDTF">2019-11-22T22:57:01Z</dcterms:created>
  <dcterms:modified xsi:type="dcterms:W3CDTF">2019-11-23T01:54:47Z</dcterms:modified>
</cp:coreProperties>
</file>